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32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1248200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113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апрель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9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24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Переменная облачность, без осадков. Ветер юго-западный 9-14, порывы 15-20 м/с. Температура воздуха ночью 8-10, днем 18-20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25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25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южных направлений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екпіні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15-20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7-9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тепла.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0363769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0.565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27718</TotalTime>
  <Words>598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4263</cp:revision>
  <cp:lastPrinted>2021-07-01T03:56:27Z</cp:lastPrinted>
  <dcterms:created xsi:type="dcterms:W3CDTF">2018-03-27T06:03:00Z</dcterms:created>
  <dcterms:modified xsi:type="dcterms:W3CDTF">2026-04-23T06:11:52Z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